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3" r:id="rId9"/>
    <p:sldId id="301" r:id="rId10"/>
    <p:sldId id="294" r:id="rId11"/>
    <p:sldId id="302" r:id="rId12"/>
    <p:sldId id="304" r:id="rId13"/>
    <p:sldId id="305" r:id="rId14"/>
    <p:sldId id="292" r:id="rId15"/>
    <p:sldId id="29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995" autoAdjust="0"/>
    <p:restoredTop sz="94660"/>
  </p:normalViewPr>
  <p:slideViewPr>
    <p:cSldViewPr>
      <p:cViewPr varScale="1">
        <p:scale>
          <a:sx n="83" d="100"/>
          <a:sy n="83" d="100"/>
        </p:scale>
        <p:origin x="-90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D2018-98AE-4379-87CA-BD32656383DA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17ABE-6AC0-421A-8D02-C942BE279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8257148"/>
      </p:ext>
    </p:extLst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8803220"/>
      </p:ext>
    </p:extLst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6939200"/>
      </p:ext>
    </p:extLst>
  </p:cSld>
  <p:clrMapOvr>
    <a:masterClrMapping/>
  </p:clrMapOvr>
  <p:transition spd="slow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443751254"/>
      </p:ext>
    </p:extLst>
  </p:cSld>
  <p:clrMapOvr>
    <a:masterClrMapping/>
  </p:clrMapOvr>
  <p:transition spd="slow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2662299"/>
      </p:ext>
    </p:extLst>
  </p:cSld>
  <p:clrMapOvr>
    <a:masterClrMapping/>
  </p:clrMapOvr>
  <p:transition spd="slow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782494"/>
      </p:ext>
    </p:extLst>
  </p:cSld>
  <p:clrMapOvr>
    <a:masterClrMapping/>
  </p:clrMapOvr>
  <p:transition spd="slow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2877663"/>
      </p:ext>
    </p:extLst>
  </p:cSld>
  <p:clrMapOvr>
    <a:masterClrMapping/>
  </p:clrMapOvr>
  <p:transition spd="slow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0923388"/>
      </p:ext>
    </p:extLst>
  </p:cSld>
  <p:clrMapOvr>
    <a:masterClrMapping/>
  </p:clrMapOvr>
  <p:transition spd="slow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6778057"/>
      </p:ext>
    </p:extLst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2530535"/>
      </p:ext>
    </p:extLst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3902310"/>
      </p:ext>
    </p:extLst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4522415"/>
      </p:ext>
    </p:extLst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9773296"/>
      </p:ext>
    </p:extLst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7857311"/>
      </p:ext>
    </p:extLst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6087246"/>
      </p:ext>
    </p:extLst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7101997"/>
      </p:ext>
    </p:extLst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097095"/>
      </p:ext>
    </p:extLst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58352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strips dir="rd"/>
  </p:transition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ampionat.com/" TargetMode="External"/><Relationship Id="rId2" Type="http://schemas.openxmlformats.org/officeDocument/2006/relationships/hyperlink" Target="https://ru.wikipedia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port-express.ru/" TargetMode="External"/><Relationship Id="rId4" Type="http://schemas.openxmlformats.org/officeDocument/2006/relationships/hyperlink" Target="https://rsport.ria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1500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14290"/>
            <a:ext cx="6858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Департамент образования и науки Приморского края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краевое государственное бюджетное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профессиональное образовательное учреждение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Спасский индустриально-экономический колледж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2492896"/>
            <a:ext cx="77472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92D050"/>
                </a:solidFill>
                <a:latin typeface="Impact" pitchFamily="34" charset="0"/>
                <a:cs typeface="Times New Roman" pitchFamily="18" charset="0"/>
              </a:rPr>
              <a:t>Чемпионат мира по художественной </a:t>
            </a:r>
            <a:r>
              <a:rPr lang="ru-RU" sz="4400" b="1" dirty="0" smtClean="0">
                <a:solidFill>
                  <a:srgbClr val="92D050"/>
                </a:solidFill>
                <a:latin typeface="Impact" pitchFamily="34" charset="0"/>
                <a:cs typeface="Times New Roman" pitchFamily="18" charset="0"/>
              </a:rPr>
              <a:t>гимнастике</a:t>
            </a:r>
          </a:p>
          <a:p>
            <a:pPr algn="ctr"/>
            <a:r>
              <a:rPr lang="ru-RU" sz="4400" b="1" dirty="0" smtClean="0">
                <a:solidFill>
                  <a:srgbClr val="92D050"/>
                </a:solidFill>
                <a:latin typeface="Impact" pitchFamily="34" charset="0"/>
                <a:cs typeface="Times New Roman" pitchFamily="18" charset="0"/>
              </a:rPr>
              <a:t>2018</a:t>
            </a:r>
            <a:endParaRPr lang="ru-RU" sz="4400" b="1" dirty="0">
              <a:solidFill>
                <a:srgbClr val="92D050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5143512"/>
            <a:ext cx="87868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Выполнила: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студентка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группы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Ю-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40.02.01  Право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организация социального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Телушкина Любовь Дмитриевна</a:t>
            </a:r>
          </a:p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Руководитель: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руководитель физического воспитания, преподаватель Суханова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О.Ю.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Спасск-Дальний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2018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6632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92D050"/>
                </a:solidFill>
                <a:latin typeface="Impact" panose="020B0806030902050204" pitchFamily="34" charset="0"/>
              </a:rPr>
              <a:t>Упражнения с обручем</a:t>
            </a:r>
            <a:endParaRPr lang="ru-RU" sz="4000" dirty="0">
              <a:solidFill>
                <a:srgbClr val="92D050"/>
              </a:solidFill>
              <a:latin typeface="Impact" panose="020B080603090205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928670"/>
            <a:ext cx="72152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Россиянка </a:t>
            </a:r>
            <a:r>
              <a:rPr lang="ru-RU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Дина </a:t>
            </a:r>
            <a:r>
              <a:rPr lang="ru-RU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Аверина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победила в упражнениях с обручем на чемпионате мира по художественной 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гимнастике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Софии. 20-летняя спортсменка завоевала четвёртую золотую медаль чемпионатов мира в карьере. Второе место заняла израильтянка 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Линой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Ашрам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замкнула тройку призёров ещё одна россиянка — 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Арина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Аверина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pPr algn="just"/>
            <a:endParaRPr lang="ru-RU" dirty="0" smtClean="0">
              <a:solidFill>
                <a:srgbClr val="FFFF00"/>
              </a:solidFill>
            </a:endParaRPr>
          </a:p>
          <a:p>
            <a:pPr algn="just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2357430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/>
              <a:t>     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Дина 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Аверина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(Россия) — 20,850.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Линой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Ашрам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(Израиль) – 20,000.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Арина 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Аверина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(Россия) – 19,700.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ead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3571876"/>
            <a:ext cx="3929090" cy="3091528"/>
          </a:xfrm>
          <a:prstGeom prst="roundRect">
            <a:avLst/>
          </a:prstGeom>
        </p:spPr>
      </p:pic>
      <p:pic>
        <p:nvPicPr>
          <p:cNvPr id="7" name="Рисунок 6" descr="12p_hud_d_8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655" y="3643314"/>
            <a:ext cx="4498345" cy="3000396"/>
          </a:xfrm>
          <a:prstGeom prst="round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629675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60648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92D050"/>
                </a:solidFill>
                <a:latin typeface="Impact" panose="020B0806030902050204" pitchFamily="34" charset="0"/>
              </a:rPr>
              <a:t>Упражнения с мячом</a:t>
            </a:r>
            <a:endParaRPr lang="ru-RU" sz="4000" dirty="0">
              <a:solidFill>
                <a:srgbClr val="92D050"/>
              </a:solidFill>
              <a:latin typeface="Impact" panose="020B080603090205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000108"/>
            <a:ext cx="7215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итогам первой половины квалификационных соревнований россиянки получили максимальное представительство в финалах упражнений с мячом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.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Солдатова взяла серебро с мячом.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239561843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079000"/>
            <a:ext cx="3357586" cy="2580570"/>
          </a:xfrm>
          <a:prstGeom prst="round2SameRect">
            <a:avLst/>
          </a:prstGeom>
        </p:spPr>
      </p:pic>
      <p:pic>
        <p:nvPicPr>
          <p:cNvPr id="5" name="Рисунок 4" descr="11165652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276" y="1714488"/>
            <a:ext cx="3535724" cy="2354040"/>
          </a:xfrm>
          <a:prstGeom prst="ellipse">
            <a:avLst/>
          </a:prstGeom>
        </p:spPr>
      </p:pic>
      <p:pic>
        <p:nvPicPr>
          <p:cNvPr id="6" name="Рисунок 5" descr="ca52bbf8f614d967c29dcc9467753e9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4071942"/>
            <a:ext cx="2105028" cy="2500330"/>
          </a:xfrm>
          <a:prstGeom prst="flowChartInputOutput">
            <a:avLst/>
          </a:prstGeom>
        </p:spPr>
      </p:pic>
      <p:pic>
        <p:nvPicPr>
          <p:cNvPr id="7" name="Рисунок 6" descr="xw_157707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24" y="2143116"/>
            <a:ext cx="2857520" cy="1785950"/>
          </a:xfrm>
          <a:prstGeom prst="snip2Diag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125366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16632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92D050"/>
                </a:solidFill>
                <a:latin typeface="Impact" panose="020B0806030902050204" pitchFamily="34" charset="0"/>
              </a:rPr>
              <a:t>Упражнения с лентой</a:t>
            </a:r>
            <a:endParaRPr lang="ru-RU" sz="4000" dirty="0">
              <a:solidFill>
                <a:srgbClr val="92D050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70" y="785794"/>
            <a:ext cx="3319778" cy="2765487"/>
          </a:xfrm>
          <a:prstGeom prst="flowChartAlternateProcess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714356"/>
            <a:ext cx="4857784" cy="3312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квалификации упражнения с лентой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Арину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Аверину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подвёл завязавшийся узел, а затем бракованный запасной предмет, предоставленный организаторами. В итоге в этом виде программы в финале сборную России представляла одна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Солдатова,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завоевавшая в итоге свое первое личное золото чемпионатов мира. Также россиянки стали первыми в командном первенстве, разыгранном по итогам квалификации отдельных видов многоборья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1250675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071942"/>
            <a:ext cx="4000528" cy="2286016"/>
          </a:xfrm>
          <a:prstGeom prst="flowChartAlternateProcess">
            <a:avLst/>
          </a:prstGeom>
        </p:spPr>
      </p:pic>
      <p:pic>
        <p:nvPicPr>
          <p:cNvPr id="7" name="Рисунок 6" descr="pic_13583398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3714752"/>
            <a:ext cx="3841779" cy="2881334"/>
          </a:xfrm>
          <a:prstGeom prst="flowChartAlternateProcess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92985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418618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714752"/>
            <a:ext cx="4286248" cy="2889081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0"/>
            <a:ext cx="7143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Россиянки завоевали семь из семи возможных золотых медалей на мировом первенстве в Софии!!!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Дина 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Аверина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провела  выдающийся чемпионат мира, завоевав пять золотых медалей! 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Помимо многоборья она первенствовала в упражнениях с мячом, обручем и булавами, а также победила в командном турнире вместе с сестрой-близняшкой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Ариной и Александрой Солдатовой.</a:t>
            </a:r>
          </a:p>
          <a:p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Анастасия </a:t>
            </a:r>
            <a:r>
              <a:rPr lang="ru-RU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Татарева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Мария Толкачева, Мария Кравцова, Ксения Полякова, Евгения </a:t>
            </a:r>
            <a:r>
              <a:rPr lang="ru-RU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Леванова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Анастасия </a:t>
            </a:r>
            <a:r>
              <a:rPr lang="ru-RU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Шишмакова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блестяще справились со всеми трудностями и выиграли золото с большим отрывом от итальянок.</a:t>
            </a:r>
            <a:endParaRPr lang="ru-RU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357562"/>
            <a:ext cx="4032454" cy="2786082"/>
          </a:xfrm>
          <a:prstGeom prst="ellipse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75262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643050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92D050"/>
                </a:solidFill>
                <a:latin typeface="Impact" pitchFamily="34" charset="0"/>
              </a:rPr>
              <a:t>Спасибо за внимание!!!</a:t>
            </a:r>
            <a:endParaRPr lang="ru-RU" sz="5400" b="1" dirty="0">
              <a:solidFill>
                <a:srgbClr val="92D050"/>
              </a:solidFill>
              <a:latin typeface="Impact" pitchFamily="34" charset="0"/>
            </a:endParaRPr>
          </a:p>
        </p:txBody>
      </p:sp>
      <p:pic>
        <p:nvPicPr>
          <p:cNvPr id="1026" name="Picture 2" descr="D:\рабочий стол\Разное\катринки про спорт\ЗОЖ\222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500306"/>
            <a:ext cx="5143536" cy="4192590"/>
          </a:xfrm>
          <a:prstGeom prst="ellipse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0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Список  литературы</a:t>
            </a:r>
          </a:p>
          <a:p>
            <a:pPr algn="ctr"/>
            <a:endParaRPr lang="ru-RU" sz="3600" b="1" dirty="0">
              <a:solidFill>
                <a:schemeClr val="accent1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646331"/>
            <a:ext cx="371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https://ru.wikipedia.org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071546"/>
            <a:ext cx="47863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https://www.championat.com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1428736"/>
            <a:ext cx="59293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https://rsport.ria.ru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1785926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https://www.sport-express.ru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75608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чемпионат мира по художественной гимнастике прошёл в Софии (Болгария) с 10 по 16 сентября 2018 года. На чемпионате были разыграны первые квоты на Олимпийские игры 2020 года в Токио в групповом многоборье.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были одними из самых знаменательных спортивных соревнований 2018 года. </a:t>
            </a:r>
            <a:endParaRPr lang="ru-RU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 чемпионата по художественной гимнастике для сборной России получился триумфальным</a:t>
            </a:r>
            <a:r>
              <a:rPr lang="ru-RU" sz="2400" dirty="0" smtClean="0">
                <a:solidFill>
                  <a:srgbClr val="FFFF00"/>
                </a:solidFill>
              </a:rPr>
              <a:t>!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53638"/>
            <a:ext cx="5976664" cy="38437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232243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Сборная России по художественной гимнастике- сильнейшая в мире. И способна без проблем продемонстрировать свой класс хоть против сборной мира, хоть против сборной Вселенной. </a:t>
            </a:r>
            <a:endParaRPr lang="ru-RU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7920880" cy="5184576"/>
          </a:xfrm>
          <a:prstGeom prst="flowChartAlternateProcess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158083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28671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Россию представляли 9 спортсменок. В групповых упражнениях </a:t>
            </a:r>
            <a:r>
              <a:rPr lang="ru-RU" sz="1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выступаюли</a:t>
            </a:r>
            <a:r>
              <a:rPr lang="ru-RU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Анастасия </a:t>
            </a:r>
            <a:r>
              <a:rPr lang="ru-RU" sz="1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Татарева</a:t>
            </a:r>
            <a:r>
              <a:rPr lang="ru-RU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Мария Толкачёва, Мария Кравцова, Ксения Полякова, Евгения Ливанова и Анастасия </a:t>
            </a:r>
            <a:r>
              <a:rPr lang="ru-RU" sz="1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Шишмакова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260648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92D050"/>
                </a:solidFill>
                <a:latin typeface="Impact" panose="020B0806030902050204" pitchFamily="34" charset="0"/>
              </a:rPr>
              <a:t>Сборная России</a:t>
            </a:r>
            <a:endParaRPr lang="ru-RU" sz="4000" dirty="0">
              <a:solidFill>
                <a:srgbClr val="92D050"/>
              </a:solidFill>
              <a:latin typeface="Impact" panose="020B0806030902050204" pitchFamily="34" charset="0"/>
            </a:endParaRPr>
          </a:p>
        </p:txBody>
      </p:sp>
      <p:sp>
        <p:nvSpPr>
          <p:cNvPr id="12290" name="AutoShape 2" descr="https://gimnastika.pro/upload/iblock/3e3/3e343030e103824cf6a1af4ad407f40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https://gimnastika.pro/upload/iblock/3e3/3e343030e103824cf6a1af4ad407f40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3e343030e103824cf6a1af4ad407f4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785926"/>
            <a:ext cx="7215238" cy="4714908"/>
          </a:xfrm>
          <a:prstGeom prst="flowChartAlternateProcess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684039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 и Арина </a:t>
            </a:r>
            <a:r>
              <a:rPr lang="ru-RU" sz="20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Аверины</a:t>
            </a:r>
            <a:r>
              <a:rPr 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Александра Солдатова выступили в качестве едва ли не главных звёзд турнира.</a:t>
            </a:r>
            <a:endParaRPr lang="ru-RU" sz="2000" b="1" dirty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41277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 Аверина</a:t>
            </a:r>
            <a:endParaRPr lang="ru-RU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141277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Арина Аверина</a:t>
            </a:r>
            <a:endParaRPr lang="ru-RU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141277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Александра Солдатова</a:t>
            </a:r>
            <a:endParaRPr lang="ru-RU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71744"/>
            <a:ext cx="2520280" cy="3449544"/>
          </a:xfrm>
          <a:prstGeom prst="ellipse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500306"/>
            <a:ext cx="2448272" cy="3520982"/>
          </a:xfrm>
          <a:prstGeom prst="ellipse">
            <a:avLst/>
          </a:prstGeom>
        </p:spPr>
      </p:pic>
      <p:pic>
        <p:nvPicPr>
          <p:cNvPr id="8" name="Рисунок 7" descr="soldatova1-300x3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2500306"/>
            <a:ext cx="2571768" cy="3500462"/>
          </a:xfrm>
          <a:prstGeom prst="ellipse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572283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88640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92D050"/>
                </a:solidFill>
                <a:latin typeface="Impact" panose="020B0806030902050204" pitchFamily="34" charset="0"/>
              </a:rPr>
              <a:t>Дина и Арина </a:t>
            </a:r>
            <a:r>
              <a:rPr lang="ru-RU" sz="3200" dirty="0" err="1" smtClean="0">
                <a:solidFill>
                  <a:srgbClr val="92D050"/>
                </a:solidFill>
                <a:latin typeface="Impact" panose="020B0806030902050204" pitchFamily="34" charset="0"/>
              </a:rPr>
              <a:t>Аверины</a:t>
            </a:r>
            <a:endParaRPr lang="ru-RU" sz="3200" dirty="0">
              <a:solidFill>
                <a:srgbClr val="92D050"/>
              </a:solidFill>
              <a:latin typeface="Impact" panose="020B080603090205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052736"/>
            <a:ext cx="75608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 и Арина </a:t>
            </a:r>
            <a:r>
              <a:rPr lang="ru-RU" sz="16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Аверины</a:t>
            </a:r>
            <a:r>
              <a:rPr lang="ru-RU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сестры-близнецы, родились 13 августа 1998 года в городе Заволжье, Нижегородской области.</a:t>
            </a:r>
          </a:p>
          <a:p>
            <a:r>
              <a:rPr lang="ru-RU" sz="1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 Аверина- </a:t>
            </a:r>
            <a:r>
              <a:rPr lang="ru-RU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сборной команды России, Заслуженный мастер спорта, восьмикратная чемпионка мира, двукратная абсолютная чемпионка мира, трехкратная чемпионка Европы, абсолютная чемпионка России (2017,2018).</a:t>
            </a:r>
          </a:p>
          <a:p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Арина Аверина-</a:t>
            </a:r>
            <a:r>
              <a:rPr lang="ru-RU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Заслуженный мастер спорта, трёхкратная чемпионка мира, четырёхкратная чемпионка Европы, абсолютная чемпионка Европы (2017, 2018).</a:t>
            </a:r>
            <a:endParaRPr lang="ru-RU" sz="16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orig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143248"/>
            <a:ext cx="3857652" cy="3286148"/>
          </a:xfrm>
          <a:prstGeom prst="ellipse">
            <a:avLst/>
          </a:prstGeom>
        </p:spPr>
      </p:pic>
      <p:pic>
        <p:nvPicPr>
          <p:cNvPr id="5" name="Рисунок 4" descr="0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214686"/>
            <a:ext cx="4429124" cy="3188431"/>
          </a:xfrm>
          <a:prstGeom prst="ellipse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293968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88640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92D050"/>
                </a:solidFill>
                <a:latin typeface="Impact" panose="020B0806030902050204" pitchFamily="34" charset="0"/>
              </a:rPr>
              <a:t>Александра Солдатова</a:t>
            </a:r>
            <a:endParaRPr lang="ru-RU" sz="3200" dirty="0">
              <a:solidFill>
                <a:srgbClr val="92D050"/>
              </a:solidFill>
              <a:latin typeface="Impact" panose="020B080603090205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908720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Родилась 1 июня 1998 года.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сборной команды России, трёхкратная чемпионка мира в командном зачёте ( 2014, 2015, 2018), чемпионка мира в упражнении с лентой (2018), двукратная чемпионка Европы в командном зачёте, чемпионка России в индивидуальном многоборье чемпионата России по художественной гимнастике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Aleksandra_Soldato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1" y="2714620"/>
            <a:ext cx="4714908" cy="3810016"/>
          </a:xfrm>
          <a:prstGeom prst="flowChartAlternateProcess">
            <a:avLst/>
          </a:prstGeom>
        </p:spPr>
      </p:pic>
      <p:pic>
        <p:nvPicPr>
          <p:cNvPr id="5" name="Рисунок 4" descr="rue4e4689c8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2571744"/>
            <a:ext cx="3262317" cy="4074930"/>
          </a:xfrm>
          <a:prstGeom prst="flowChartAlternateProcess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580361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72728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Сборная России выиграла командное первенство на чемпионате мира по художественной гимнастике в Болгарии!!!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Имена победительниц</a:t>
            </a:r>
            <a:r>
              <a:rPr lang="ru-RU" sz="20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 Аверина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Арина Аверина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Александра Солдатова</a:t>
            </a:r>
            <a:endParaRPr lang="ru-RU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4" y="2714620"/>
            <a:ext cx="6096000" cy="3857652"/>
          </a:xfrm>
          <a:prstGeom prst="flowChartAlternateProcess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206087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16632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92D050"/>
                </a:solidFill>
                <a:latin typeface="Impact" panose="020B0806030902050204" pitchFamily="34" charset="0"/>
              </a:rPr>
              <a:t>Сборная мира</a:t>
            </a:r>
            <a:endParaRPr lang="ru-RU" sz="3600" dirty="0">
              <a:solidFill>
                <a:srgbClr val="92D050"/>
              </a:solidFill>
              <a:latin typeface="Impact" panose="020B080603090205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762963"/>
            <a:ext cx="72728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Вторыми на соревнованиях стали девушки из Болгарии, третьи- представительницы Италии.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чемпионате мира по художественной гимнастике 2018 принимали участие 61 страна.</a:t>
            </a:r>
          </a:p>
          <a:p>
            <a:pPr algn="just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Медальный зачёт кроме России также получили:</a:t>
            </a:r>
          </a:p>
          <a:p>
            <a:pPr algn="just"/>
            <a:r>
              <a:rPr lang="ru-RU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Италия</a:t>
            </a:r>
          </a:p>
          <a:p>
            <a:pPr algn="just"/>
            <a:r>
              <a:rPr lang="ru-RU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Болгария</a:t>
            </a:r>
          </a:p>
          <a:p>
            <a:pPr algn="just"/>
            <a:r>
              <a:rPr lang="ru-RU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Израиль</a:t>
            </a:r>
          </a:p>
          <a:p>
            <a:pPr algn="just"/>
            <a:r>
              <a:rPr lang="ru-RU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Белоруссия</a:t>
            </a:r>
          </a:p>
          <a:p>
            <a:pPr algn="just"/>
            <a:r>
              <a:rPr lang="ru-RU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Япония</a:t>
            </a:r>
          </a:p>
          <a:p>
            <a:pPr algn="just"/>
            <a:r>
              <a:rPr lang="ru-RU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Украина</a:t>
            </a:r>
            <a:endParaRPr lang="ru-RU" sz="28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01034221.628441.413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2143116"/>
            <a:ext cx="3405206" cy="2434330"/>
          </a:xfrm>
          <a:prstGeom prst="ellipse">
            <a:avLst/>
          </a:prstGeom>
        </p:spPr>
      </p:pic>
      <p:pic>
        <p:nvPicPr>
          <p:cNvPr id="5" name="Рисунок 4" descr="0357794_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4250407"/>
            <a:ext cx="3929090" cy="2464741"/>
          </a:xfrm>
          <a:prstGeom prst="ellipse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576898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483</TotalTime>
  <Words>506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Ион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K-107</cp:lastModifiedBy>
  <cp:revision>78</cp:revision>
  <dcterms:modified xsi:type="dcterms:W3CDTF">2018-11-13T23:11:52Z</dcterms:modified>
</cp:coreProperties>
</file>